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1C747D7-7A82-4806-A6A2-A7145A2D4B18}"/>
    <pc:docChg chg="custSel modSld">
      <pc:chgData name="Narelle Wheaton" userId="6e1b2b30-480e-4f91-806b-6735d5b9e446" providerId="ADAL" clId="{81C747D7-7A82-4806-A6A2-A7145A2D4B18}" dt="2023-06-29T06:55:54.466" v="22" actId="404"/>
      <pc:docMkLst>
        <pc:docMk/>
      </pc:docMkLst>
      <pc:sldChg chg="modSp mod">
        <pc:chgData name="Narelle Wheaton" userId="6e1b2b30-480e-4f91-806b-6735d5b9e446" providerId="ADAL" clId="{81C747D7-7A82-4806-A6A2-A7145A2D4B18}" dt="2023-06-29T06:55:36.658" v="17" actId="1076"/>
        <pc:sldMkLst>
          <pc:docMk/>
          <pc:sldMk cId="2549393108" sldId="256"/>
        </pc:sldMkLst>
        <pc:spChg chg="mod">
          <ac:chgData name="Narelle Wheaton" userId="6e1b2b30-480e-4f91-806b-6735d5b9e446" providerId="ADAL" clId="{81C747D7-7A82-4806-A6A2-A7145A2D4B18}" dt="2023-06-29T06:55:36.658" v="17" actId="1076"/>
          <ac:spMkLst>
            <pc:docMk/>
            <pc:sldMk cId="2549393108" sldId="256"/>
            <ac:spMk id="3" creationId="{68708A64-680A-4CEA-9773-89B680795E07}"/>
          </ac:spMkLst>
        </pc:spChg>
      </pc:sldChg>
      <pc:sldChg chg="modSp mod">
        <pc:chgData name="Narelle Wheaton" userId="6e1b2b30-480e-4f91-806b-6735d5b9e446" providerId="ADAL" clId="{81C747D7-7A82-4806-A6A2-A7145A2D4B18}" dt="2023-06-29T06:55:47.148" v="20" actId="404"/>
        <pc:sldMkLst>
          <pc:docMk/>
          <pc:sldMk cId="1542276918" sldId="257"/>
        </pc:sldMkLst>
        <pc:spChg chg="mod">
          <ac:chgData name="Narelle Wheaton" userId="6e1b2b30-480e-4f91-806b-6735d5b9e446" providerId="ADAL" clId="{81C747D7-7A82-4806-A6A2-A7145A2D4B18}" dt="2023-06-29T06:55:47.148" v="20" actId="404"/>
          <ac:spMkLst>
            <pc:docMk/>
            <pc:sldMk cId="1542276918" sldId="257"/>
            <ac:spMk id="3" creationId="{68708A64-680A-4CEA-9773-89B680795E07}"/>
          </ac:spMkLst>
        </pc:spChg>
      </pc:sldChg>
      <pc:sldChg chg="modSp mod">
        <pc:chgData name="Narelle Wheaton" userId="6e1b2b30-480e-4f91-806b-6735d5b9e446" providerId="ADAL" clId="{81C747D7-7A82-4806-A6A2-A7145A2D4B18}" dt="2023-06-29T06:55:50.686" v="21" actId="404"/>
        <pc:sldMkLst>
          <pc:docMk/>
          <pc:sldMk cId="3049794957" sldId="258"/>
        </pc:sldMkLst>
        <pc:spChg chg="mod">
          <ac:chgData name="Narelle Wheaton" userId="6e1b2b30-480e-4f91-806b-6735d5b9e446" providerId="ADAL" clId="{81C747D7-7A82-4806-A6A2-A7145A2D4B18}" dt="2023-06-29T06:55:50.686" v="21" actId="404"/>
          <ac:spMkLst>
            <pc:docMk/>
            <pc:sldMk cId="3049794957" sldId="258"/>
            <ac:spMk id="3" creationId="{68708A64-680A-4CEA-9773-89B680795E07}"/>
          </ac:spMkLst>
        </pc:spChg>
      </pc:sldChg>
      <pc:sldChg chg="modSp mod">
        <pc:chgData name="Narelle Wheaton" userId="6e1b2b30-480e-4f91-806b-6735d5b9e446" providerId="ADAL" clId="{81C747D7-7A82-4806-A6A2-A7145A2D4B18}" dt="2023-06-29T06:55:54.466" v="22" actId="404"/>
        <pc:sldMkLst>
          <pc:docMk/>
          <pc:sldMk cId="2534800283" sldId="259"/>
        </pc:sldMkLst>
        <pc:spChg chg="mod">
          <ac:chgData name="Narelle Wheaton" userId="6e1b2b30-480e-4f91-806b-6735d5b9e446" providerId="ADAL" clId="{81C747D7-7A82-4806-A6A2-A7145A2D4B18}" dt="2023-06-29T06:55:54.466" v="22" actId="404"/>
          <ac:spMkLst>
            <pc:docMk/>
            <pc:sldMk cId="2534800283" sldId="259"/>
            <ac:spMk id="3" creationId="{68708A64-680A-4CEA-9773-89B680795E0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635AB-823D-45B0-9A11-A883ABF36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943828-BE49-417E-A023-F5EC44101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2FB80-5344-4835-8598-2E1CB5341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018D1-C2F2-43AD-9305-086B3D0B9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5F978-4973-4888-95BC-B0F1E273A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252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647FF-59B5-435A-85D4-C2B1D39B9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97254E-302B-437B-AA86-3A17518E07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3A168A-C651-4015-825F-12FCCB579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AD547-8DE0-4C20-8C68-B2D858418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15A6E-4430-44FC-A1CA-586DA0E0E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91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E752BD-0E35-403B-A71F-9FF587FE9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775E89-3FB7-4A31-A19B-D8E727BE3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5FD73-7D8E-4563-B24E-B5BED423B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26927-F4C2-4D5D-AF18-FD1413BB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BC00D-9584-40E5-AE44-B35DF4259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547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C4374-B65F-40B4-BE70-7C253DE9A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62D77-B17A-4CE6-B64D-01C74AAD5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B2B90-9178-4A2E-9123-311777E28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E5805-2DA4-4910-8B7C-62AA9D8B0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B8C16-160E-4AF1-8BA2-77577AA65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12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21038-FF26-451A-B6BC-1D929F004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24071F-1E82-43FD-93D4-3A27F5584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5EE2A-459E-4EAC-8175-6C12B8FB5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A09A2-E7DE-47AE-913A-FFD4E4F15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85A64-7215-4C9A-872A-672E0D086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650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2A81D-7990-4749-9912-2EF428165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6F2DE-405A-49D2-8754-90735CF5FB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300E58-47E6-4131-8E05-5B3656257B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B8F62-0CC8-43ED-9B21-5B7E5A548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06F0E-558B-48B1-9839-2C8D1E368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A8E89D-13F5-47C3-9F51-E2FA43F4D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08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8124F-6EC3-4D0D-BC90-1732A27F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2A3F30-61CC-44EF-8DE9-7883FA1F0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6EECB0-FAE4-420E-9E75-A84E0309E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0D2CA6-AD46-41C6-8E09-AA643D6A3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AB801E-C63C-4FA2-B568-406F088F5A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2C9992-2D67-4444-AEAE-0A6A41CE4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18EC3B-7E26-4CDB-8E93-F2DEF8DF8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208526-034E-41D9-BCC5-3B7C8059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010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31501-E08E-448C-8DE4-AFA6A7560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30256-0E24-456F-B057-5CCF4796D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A793A6-B5AF-491B-882B-A4D1A0571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5DBFA4-F32E-43FE-B6E7-DCD47DCD2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6083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8B6090-9C5C-44ED-B6EA-7C31E3944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98E1E9-BB52-4A60-9B2A-29BC41BEC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1CE49-3F8C-466C-94A5-DA60ADA7C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639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8A5B2-84AC-4EA5-A43C-E6B8ECD44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2A1F2-5114-49D5-8F00-FEAF005B0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5EFB-7E86-42DA-B898-0C3F42FAB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D2DD7A-AF4E-4B3C-845F-4F46BB58A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9421D-ADEE-4E2E-8931-8479825CA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F0FDC0-3D39-4714-A42F-FC2C7DA52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8493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18DBE-1955-4DD4-AE84-562ACC795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B38D32-69A6-4661-B79E-92849DE8E5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1AFEEA-603A-4CFB-B3F7-09F295488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C77A22-9ADC-4417-93FB-E11909178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28D007-B600-4613-BE59-079CE6F4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5EF15A-A480-4971-A81A-D5BCDBE2E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1860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8692AA-6D9D-4DBD-8912-AB5098EE7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645477-15F7-4439-89B9-90025791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8E05A-E55C-4413-8D53-15D695955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24F6C-55DE-4814-8E87-08C6A4CC6EF7}" type="datetimeFigureOut">
              <a:rPr lang="en-AU" smtClean="0"/>
              <a:t>29/06/2023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4D564-52E6-4D67-9623-F7F8276B08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8F08F-A3D9-4172-8DAC-6354944E42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53CE2-C81C-423F-991A-4D9FD11E7F2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564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708A64-680A-4CEA-9773-89B68079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0947"/>
            <a:ext cx="9144000" cy="279610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God of Bethel, by whose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people still are fed,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through this weary pilgrimage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Hast all our fathers led;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39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708A64-680A-4CEA-9773-89B68079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7136"/>
            <a:ext cx="9144000" cy="288372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vows, our prayers, we now present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Before Thy throne of grace;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of our fathers, be the God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their succeeding race.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276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708A64-680A-4CEA-9773-89B68079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7312"/>
            <a:ext cx="9144000" cy="274148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each perplexing path of life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wandering footsteps guide;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us each day our daily bread,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raiment fit provide.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794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708A64-680A-4CEA-9773-89B68079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792"/>
            <a:ext cx="9144000" cy="297516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spread Thy covering wings around,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all our wanderings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at our Father's loved abode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souls arrive in peace.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800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708A64-680A-4CEA-9773-89B68079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0352"/>
            <a:ext cx="9144000" cy="286340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Such blessings from Thy gracious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humble prayers implore;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 shalt be our chosen God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portion, evermore.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AB89E9-9669-48D0-8C4C-6FC6E172EC39}"/>
              </a:ext>
            </a:extLst>
          </p:cNvPr>
          <p:cNvSpPr txBox="1"/>
          <p:nvPr/>
        </p:nvSpPr>
        <p:spPr>
          <a:xfrm>
            <a:off x="355600" y="5960795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O God of Bethel, by whose hand</a:t>
            </a:r>
          </a:p>
          <a:p>
            <a:r>
              <a:rPr lang="en-US" sz="1100" dirty="0">
                <a:solidFill>
                  <a:schemeClr val="bg1"/>
                </a:solidFill>
              </a:rPr>
              <a:t>Philip Doddridge (1702-1751)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399966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178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2022-08-02T08:03:18Z</dcterms:created>
  <dcterms:modified xsi:type="dcterms:W3CDTF">2023-06-29T06:55:54Z</dcterms:modified>
</cp:coreProperties>
</file>